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8D15B-60B8-4409-BD2B-1FAAAC09F24B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7DB79-861D-49AC-B824-23F0CD776A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799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DB79-861D-49AC-B824-23F0CD776A8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DB79-861D-49AC-B824-23F0CD776A8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DB79-861D-49AC-B824-23F0CD776A8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DB79-861D-49AC-B824-23F0CD776A8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DB79-861D-49AC-B824-23F0CD776A8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DB79-861D-49AC-B824-23F0CD776A8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DB79-861D-49AC-B824-23F0CD776A8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DB79-861D-49AC-B824-23F0CD776A8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E32EB7A-D3B0-4492-A191-C8888352BC24}" type="datetimeFigureOut">
              <a:rPr lang="en-US" smtClean="0"/>
              <a:pPr/>
              <a:t>8/5/2013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A89334F-D777-4EC3-A0DF-C30092872F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9TUrHMZMno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19200"/>
            <a:ext cx="9144000" cy="2895600"/>
          </a:xfrm>
        </p:spPr>
        <p:txBody>
          <a:bodyPr>
            <a:noAutofit/>
          </a:bodyPr>
          <a:lstStyle/>
          <a:p>
            <a:r>
              <a:rPr lang="en-US" sz="5400" dirty="0" smtClean="0"/>
              <a:t>Transformational Leadership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5400" dirty="0" smtClean="0"/>
              <a:t>The Saber – Tooth Curriculum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J. Gerard Richard</a:t>
            </a:r>
          </a:p>
          <a:p>
            <a:r>
              <a:rPr lang="en-US" sz="2800" dirty="0" smtClean="0"/>
              <a:t>August 2013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Are They Both Leaders?</a:t>
            </a:r>
            <a:endParaRPr lang="en-US" sz="6000" dirty="0"/>
          </a:p>
        </p:txBody>
      </p:sp>
      <p:pic>
        <p:nvPicPr>
          <p:cNvPr id="12" name="Content Placeholder 11" descr="Hitler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129661" y="1295400"/>
            <a:ext cx="2693678" cy="5102225"/>
          </a:xfrm>
        </p:spPr>
      </p:pic>
      <p:pic>
        <p:nvPicPr>
          <p:cNvPr id="13" name="Content Placeholder 12" descr="Reagan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235139" y="1295400"/>
            <a:ext cx="4851944" cy="52578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Types of Leadership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628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Transactional Leadership</a:t>
            </a:r>
          </a:p>
          <a:p>
            <a:endParaRPr lang="en-US" dirty="0" smtClean="0"/>
          </a:p>
          <a:p>
            <a:pPr lvl="1"/>
            <a:r>
              <a:rPr lang="en-US" sz="2800" dirty="0" smtClean="0"/>
              <a:t>The leader rewards or disciplines the follower based on their performance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600200"/>
            <a:ext cx="4495800" cy="47244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Transformational Leadership</a:t>
            </a:r>
          </a:p>
          <a:p>
            <a:endParaRPr lang="en-US" sz="3200" dirty="0" smtClean="0"/>
          </a:p>
          <a:p>
            <a:pPr lvl="1"/>
            <a:r>
              <a:rPr lang="en-US" dirty="0" smtClean="0"/>
              <a:t>The leader identifies the needed change, creates vision to guide the change through inspiration and executes the change with the commitment of members of the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What Kind </a:t>
            </a:r>
            <a:r>
              <a:rPr lang="en-US" sz="6000" smtClean="0"/>
              <a:t>of Leader?</a:t>
            </a:r>
            <a:endParaRPr lang="en-US" sz="6000" dirty="0"/>
          </a:p>
        </p:txBody>
      </p:sp>
      <p:pic>
        <p:nvPicPr>
          <p:cNvPr id="12" name="Content Placeholder 11" descr="Hitler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129661" y="1295400"/>
            <a:ext cx="2693678" cy="5102225"/>
          </a:xfrm>
        </p:spPr>
      </p:pic>
      <p:pic>
        <p:nvPicPr>
          <p:cNvPr id="13" name="Content Placeholder 12" descr="Reagan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235139" y="1295400"/>
            <a:ext cx="4851944" cy="52578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3536"/>
            <a:ext cx="8610600" cy="11430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Transformational Leadership</a:t>
            </a:r>
            <a:endParaRPr lang="en-US" sz="4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it be taught?</a:t>
            </a:r>
          </a:p>
          <a:p>
            <a:endParaRPr lang="en-US" dirty="0" smtClean="0"/>
          </a:p>
          <a:p>
            <a:r>
              <a:rPr lang="en-US" dirty="0" smtClean="0"/>
              <a:t>Can it be learned? </a:t>
            </a:r>
          </a:p>
          <a:p>
            <a:endParaRPr lang="en-US" dirty="0" smtClean="0"/>
          </a:p>
          <a:p>
            <a:r>
              <a:rPr lang="en-US" dirty="0" smtClean="0"/>
              <a:t>Can it be developed?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3536"/>
            <a:ext cx="8382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Saber – Tooth Curriculum</a:t>
            </a:r>
            <a:endParaRPr lang="en-US" dirty="0"/>
          </a:p>
        </p:txBody>
      </p:sp>
      <p:pic>
        <p:nvPicPr>
          <p:cNvPr id="4" name="Content Placeholder 3" descr="sabretooth curriculu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60465" y="1371600"/>
            <a:ext cx="4112768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18707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2000" y="6019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'If </a:t>
            </a:r>
            <a:r>
              <a:rPr lang="en-US" i="1" dirty="0" smtClean="0"/>
              <a:t>you ask. me to prove that it is the longest bar in the world, I shall ask. you to prove that it is not the longest."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I Don’t Teach Blueberries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http://www.youtube.com/watch?v=O9TUrHMZMno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150</TotalTime>
  <Words>131</Words>
  <Application>Microsoft Office PowerPoint</Application>
  <PresentationFormat>On-screen Show (4:3)</PresentationFormat>
  <Paragraphs>30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Transformational Leadership  The Saber – Tooth Curriculum</vt:lpstr>
      <vt:lpstr>Are They Both Leaders?</vt:lpstr>
      <vt:lpstr>Types of Leadership</vt:lpstr>
      <vt:lpstr>What Kind of Leader?</vt:lpstr>
      <vt:lpstr>Transformational Leadership</vt:lpstr>
      <vt:lpstr>The Saber – Tooth Curriculum</vt:lpstr>
      <vt:lpstr>PowerPoint Presentation</vt:lpstr>
      <vt:lpstr>I Don’t Teach Blueberries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Transformational Leadership  The Saber – Tooth Curriculum</dc:title>
  <dc:creator>Gerard</dc:creator>
  <cp:lastModifiedBy>Gerard Richard</cp:lastModifiedBy>
  <cp:revision>11</cp:revision>
  <dcterms:created xsi:type="dcterms:W3CDTF">2013-08-05T01:43:43Z</dcterms:created>
  <dcterms:modified xsi:type="dcterms:W3CDTF">2013-08-05T21:55:07Z</dcterms:modified>
</cp:coreProperties>
</file>